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4" r:id="rId9"/>
    <p:sldId id="26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1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Языки программирования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4A-447C-8307-71B4B6036ADB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74A-447C-8307-71B4B6036ADB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74A-447C-8307-71B4B6036ADB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374A-447C-8307-71B4B6036ADB}"/>
              </c:ext>
            </c:extLst>
          </c:dPt>
          <c:cat>
            <c:strRef>
              <c:f>Лист1!$A$2:$A$5</c:f>
              <c:strCache>
                <c:ptCount val="4"/>
                <c:pt idx="0">
                  <c:v>HTML</c:v>
                </c:pt>
                <c:pt idx="1">
                  <c:v>Python</c:v>
                </c:pt>
                <c:pt idx="2">
                  <c:v>CSS</c:v>
                </c:pt>
                <c:pt idx="3">
                  <c:v>Other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43</c:v>
                </c:pt>
                <c:pt idx="1">
                  <c:v>41.7</c:v>
                </c:pt>
                <c:pt idx="2">
                  <c:v>14.7</c:v>
                </c:pt>
                <c:pt idx="3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4A-447C-8307-71B4B6036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0.03374</cdr:x>
      <cdr:y>0.25634</cdr:y>
    </cdr:from>
    <cdr:to>
      <cdr:x>0.1973</cdr:x>
      <cdr:y>0.54712</cdr:y>
    </cdr:to>
    <cdr:pic>
      <cdr:nvPicPr>
        <cdr:cNvPr id="2" name="Рисунок 1">
          <a:extLst xmlns:a="http://schemas.openxmlformats.org/drawingml/2006/main">
            <a:ext uri="{FF2B5EF4-FFF2-40B4-BE49-F238E27FC236}">
              <a16:creationId xmlns:a16="http://schemas.microsoft.com/office/drawing/2014/main" id="{B84F0FDC-6E31-C23B-4043-999D2AE04AE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 rot="2868937">
          <a:off x="411305" y="1758009"/>
          <a:ext cx="1994172" cy="1994172"/>
        </a:xfrm>
        <a:prstGeom xmlns:a="http://schemas.openxmlformats.org/drawingml/2006/main" prst="ellipse">
          <a:avLst/>
        </a:prstGeom>
      </cdr:spPr>
    </cdr:pic>
  </cdr:relSizeAnchor>
  <cdr:relSizeAnchor xmlns:cdr="http://schemas.openxmlformats.org/drawingml/2006/chartDrawing">
    <cdr:from>
      <cdr:x>0.80511</cdr:x>
      <cdr:y>0.47334</cdr:y>
    </cdr:from>
    <cdr:to>
      <cdr:x>0.97969</cdr:x>
      <cdr:y>0.7837</cdr:y>
    </cdr:to>
    <cdr:pic>
      <cdr:nvPicPr>
        <cdr:cNvPr id="3" name="Рисунок 2">
          <a:extLst xmlns:a="http://schemas.openxmlformats.org/drawingml/2006/main">
            <a:ext uri="{FF2B5EF4-FFF2-40B4-BE49-F238E27FC236}">
              <a16:creationId xmlns:a16="http://schemas.microsoft.com/office/drawing/2014/main" id="{D64D0C46-4DC4-DEC9-FE45-83D703D56F9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 rot="20660873">
          <a:off x="9815870" y="3246176"/>
          <a:ext cx="2128468" cy="2128468"/>
        </a:xfrm>
        <a:prstGeom xmlns:a="http://schemas.openxmlformats.org/drawingml/2006/main" prst="ellipse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DC35B-29E4-2CD8-9C95-05912DA10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6465DB-AEC3-87C0-153C-BED4F1C5C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56E0ED-0A66-0640-CCC8-29C450EF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1468A7-F19D-388A-3972-563C275A0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AB1512-2287-6C29-CD47-3A71F425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906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B33B26-EECA-9052-EA4E-E9191D3A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414E265-81A8-3E9B-B99D-13910FC45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7EE209-BDAE-6811-1C61-9B9997CC7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54F077-421C-F158-B350-0441ED50A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B06366-70E6-7EEE-553C-F7BADD0D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82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73EE92C-DE6B-9683-1A0A-A707B8A8E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0F882B-9986-C063-B609-DB5D1B05A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9FBF5F-5A62-CAFA-3958-7C140536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8640F0-782B-923C-C316-2E9E90A3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2DF70D-C325-7BD4-82D4-A0E6F149D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41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FFE681-ED4E-84AC-0703-8E163BD30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F0D6A9-9A82-4D4E-462A-D6E87133E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851540-725C-CFE8-4C36-320E8776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FBAE55-6BDD-69DA-5C24-C965959D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20D12F-45D2-3187-27ED-AAB68029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88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1AE40-293C-C25E-90D9-414EDF66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E59902-48A5-C978-0D27-131F073F2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682B41-CED0-5ECB-A690-62D1917F9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7D954F-E65A-8A1E-A00D-E7576BF5A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921466-5142-450E-4A12-272B1E8CB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04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B5E96-881A-3AFD-7367-5296D4103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E24394-81FC-EDB9-26A2-95998F755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A0C5B2-71FE-BA76-8B4F-C0731D5DE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06BF7E-A41A-AD13-630C-F51E45AC5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0A7779-B2A6-DCAB-3221-0229E840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8A16DC-675B-B5A7-BAF0-2A192E91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68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948B4-E784-D5CB-2C8A-AD2E3B126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242352-576E-2022-87D6-012FB1B39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1DF1319-2C79-3E0A-13DB-0C2FB2E09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C81C17-A6ED-8A35-66BC-6B3D96601B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8423B8F-E6AA-E086-433B-91319D973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73922B2-C531-A829-7031-A52AC5EC9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15B2373-9370-BBFE-9A1A-DA06273C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51C7AF5-6BAE-3F1B-D2B6-6B27EABE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59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C87CCB-2C7C-E7DF-6E3D-17AD0151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EA42C19-958E-FF15-15B4-243C09FF3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6B92A7-8C08-FCE9-437C-9644E7876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D8C828-69B9-60E0-0C5B-40959D69A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973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EBA1455-09A6-87B4-A364-54A4B2644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C0688A5-5DDB-443F-1878-04E8896B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70B231-7E86-00CF-382B-44E68191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19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A1078-AE8C-E405-217E-E9B47FE16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163203-2C56-3813-E0CD-5299AE5FD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932BF1-81DF-4E99-DF8E-9EBD2866F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C77577-583E-51F1-619B-1ACA3E85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A212F9-C420-5FDD-07CE-A29F8425E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FD034F-3BA8-AE0A-A14F-F5042DC0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295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2AE43A-2B91-A2ED-467A-507831578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46F01C-FAEA-E278-9161-7F5664CA2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06598C5-806D-1D22-4C54-A747B8446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BDE23E-6351-1D96-7D84-A249A4A5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DF316A-B3A7-3A56-8708-638998DFB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4DBC87-7D06-602E-24C7-CD065044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503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5EE24-5C1D-A683-F026-4F0A4358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6E239A-A190-E4B3-D56A-540029EA2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B7CC95-0075-9320-E4ED-4A3F645982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5B083-8CB9-45D1-B3A4-AB5CEE7DFC67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5372C1-C0D4-A1FC-CDAC-249424FEB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1971F3-5970-18BB-3418-64D1DE22E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19072-4E50-48BC-9441-8D8C6BF4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98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58E0160-F9E8-7F3A-E24E-2CA7C07E0F74}"/>
              </a:ext>
            </a:extLst>
          </p:cNvPr>
          <p:cNvSpPr/>
          <p:nvPr/>
        </p:nvSpPr>
        <p:spPr>
          <a:xfrm>
            <a:off x="-182880" y="-289560"/>
            <a:ext cx="12603480" cy="7299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62416-9D2E-7225-FA4A-670243D0153B}"/>
              </a:ext>
            </a:extLst>
          </p:cNvPr>
          <p:cNvSpPr txBox="1"/>
          <p:nvPr/>
        </p:nvSpPr>
        <p:spPr>
          <a:xfrm>
            <a:off x="1365547" y="123578"/>
            <a:ext cx="9602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«Основы промышленного программирования». Проект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WebServer+API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D44CD1-5540-51D2-E057-AEF9E9134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414" y="1597842"/>
            <a:ext cx="7306387" cy="2431556"/>
          </a:xfrm>
          <a:prstGeom prst="rect">
            <a:avLst/>
          </a:prstGeom>
        </p:spPr>
      </p:pic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6EDFDACA-7393-FFF3-B8AF-9DDC00239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600" y="3429000"/>
            <a:ext cx="6400800" cy="1752600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tx1"/>
                </a:solidFill>
              </a:rPr>
              <a:t>x</a:t>
            </a:r>
            <a:endParaRPr lang="ru-RU" sz="9600" b="1" dirty="0">
              <a:solidFill>
                <a:schemeClr val="tx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D331C1-0B2F-73DF-E401-4BB8C9DD2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413" y="4436962"/>
            <a:ext cx="7306387" cy="142359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84F0FDC-6E31-C23B-4043-999D2AE04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8937">
            <a:off x="299031" y="2621610"/>
            <a:ext cx="1994172" cy="1994172"/>
          </a:xfrm>
          <a:prstGeom prst="ellipse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64D0C46-4DC4-DEC9-FE45-83D703D56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0873">
            <a:off x="10044470" y="4552961"/>
            <a:ext cx="2128468" cy="2128468"/>
          </a:xfrm>
          <a:prstGeom prst="ellipse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A6E662B-ACD0-65C4-124D-615ED54EA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05219">
            <a:off x="9992393" y="1000793"/>
            <a:ext cx="2072640" cy="207264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977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7FF2BF1-2ECD-AB1E-05D2-328B386F8AD1}"/>
              </a:ext>
            </a:extLst>
          </p:cNvPr>
          <p:cNvSpPr/>
          <p:nvPr/>
        </p:nvSpPr>
        <p:spPr>
          <a:xfrm>
            <a:off x="-182880" y="-289560"/>
            <a:ext cx="12603480" cy="7299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104D4-408E-8C98-B486-FCE876160989}"/>
              </a:ext>
            </a:extLst>
          </p:cNvPr>
          <p:cNvSpPr txBox="1"/>
          <p:nvPr/>
        </p:nvSpPr>
        <p:spPr>
          <a:xfrm>
            <a:off x="-3017981" y="0"/>
            <a:ext cx="96021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Авторы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CB6260E-4EE3-289E-F063-471A411D9721}"/>
              </a:ext>
            </a:extLst>
          </p:cNvPr>
          <p:cNvGrpSpPr/>
          <p:nvPr/>
        </p:nvGrpSpPr>
        <p:grpSpPr>
          <a:xfrm>
            <a:off x="271548" y="1239568"/>
            <a:ext cx="11648903" cy="5359136"/>
            <a:chOff x="1289858" y="929640"/>
            <a:chExt cx="11648903" cy="535913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EEE2456-F19F-F996-BCC9-22B325219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9858" y="929640"/>
              <a:ext cx="11648903" cy="53591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E7AE9E68-029B-E9D2-EA8C-7426697FE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35" r="423" b="34739"/>
            <a:stretch/>
          </p:blipFill>
          <p:spPr>
            <a:xfrm>
              <a:off x="1609898" y="4465320"/>
              <a:ext cx="1391735" cy="1325880"/>
            </a:xfrm>
            <a:prstGeom prst="ellipse">
              <a:avLst/>
            </a:prstGeom>
          </p:spPr>
        </p:pic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23899DB-EB49-0A48-8D3B-459E791AF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772" y="2882816"/>
            <a:ext cx="2072640" cy="207264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8222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6083DA-35B8-F74A-614D-5E979823AE51}"/>
              </a:ext>
            </a:extLst>
          </p:cNvPr>
          <p:cNvSpPr/>
          <p:nvPr/>
        </p:nvSpPr>
        <p:spPr>
          <a:xfrm>
            <a:off x="-182880" y="-289560"/>
            <a:ext cx="12603480" cy="7299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FCFADD51-6EA3-F567-53D2-4FB6578473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4104766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09814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6083DA-35B8-F74A-614D-5E979823AE51}"/>
              </a:ext>
            </a:extLst>
          </p:cNvPr>
          <p:cNvSpPr/>
          <p:nvPr/>
        </p:nvSpPr>
        <p:spPr>
          <a:xfrm>
            <a:off x="-182880" y="-289560"/>
            <a:ext cx="12603480" cy="7299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01812-9329-4A5D-14B8-BE21A0C85C04}"/>
              </a:ext>
            </a:extLst>
          </p:cNvPr>
          <p:cNvSpPr txBox="1"/>
          <p:nvPr/>
        </p:nvSpPr>
        <p:spPr>
          <a:xfrm>
            <a:off x="-808181" y="-201111"/>
            <a:ext cx="9602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библиотеки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BE086-BB70-F8C9-1BCE-3D434AE46525}"/>
              </a:ext>
            </a:extLst>
          </p:cNvPr>
          <p:cNvSpPr txBox="1"/>
          <p:nvPr/>
        </p:nvSpPr>
        <p:spPr>
          <a:xfrm>
            <a:off x="261496" y="428178"/>
            <a:ext cx="653842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Flask, Flask-Login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Flask-RESTful, Flask-Limiter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Flask-Discord,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flask_wtf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discord-webhook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SQLAlchemy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-serializer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SQLAlchemy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Werkzeug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WTForms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waitress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jinja2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dotenv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-python-client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google-auth-httplib2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google-auth-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oauthlib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urllib3==1.26.6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0F8E24-D133-1651-86FF-0AB92A325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8272">
            <a:off x="8550102" y="317654"/>
            <a:ext cx="2072640" cy="2072640"/>
          </a:xfrm>
          <a:prstGeom prst="ellipse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7B5403-167A-EBC2-3B87-82112977B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010">
            <a:off x="9748511" y="2570995"/>
            <a:ext cx="2128468" cy="2128468"/>
          </a:xfrm>
          <a:prstGeom prst="ellipse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9FBA56-69C3-3A00-A52A-C9337D016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84373">
            <a:off x="7928951" y="4405513"/>
            <a:ext cx="1994172" cy="1994172"/>
          </a:xfrm>
          <a:prstGeom prst="ellipse">
            <a:avLst/>
          </a:prstGeom>
        </p:spPr>
      </p:pic>
      <p:pic>
        <p:nvPicPr>
          <p:cNvPr id="1029" name="Picture 5" descr="Pin on Quick Saves">
            <a:extLst>
              <a:ext uri="{FF2B5EF4-FFF2-40B4-BE49-F238E27FC236}">
                <a16:creationId xmlns:a16="http://schemas.microsoft.com/office/drawing/2014/main" id="{AD026187-23A9-6264-E9A6-1D4DAC523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26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79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6083DA-35B8-F74A-614D-5E979823AE51}"/>
              </a:ext>
            </a:extLst>
          </p:cNvPr>
          <p:cNvSpPr/>
          <p:nvPr/>
        </p:nvSpPr>
        <p:spPr>
          <a:xfrm>
            <a:off x="-182880" y="-289560"/>
            <a:ext cx="12603480" cy="7299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1F9A8C-3B9E-DB75-BDEB-7A72AA1FD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60" y="2867576"/>
            <a:ext cx="2072640" cy="2072640"/>
          </a:xfrm>
          <a:prstGeom prst="ellipse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724E1-D9AF-DA96-C377-750E2438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 проекте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3D481F-5FAF-C8EF-EDD4-5C09DDD90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143000"/>
            <a:ext cx="8503920" cy="5166320"/>
          </a:xfrm>
        </p:spPr>
        <p:txBody>
          <a:bodyPr>
            <a:normAutofit/>
          </a:bodyPr>
          <a:lstStyle/>
          <a:p>
            <a:pPr marL="0" indent="450000" algn="just">
              <a:lnSpc>
                <a:spcPct val="100000"/>
              </a:lnSpc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BaTiNa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(Bata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Timur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Naran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магазин,продающий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виртуальные товары для геймеров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Росии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450000" algn="just">
              <a:lnSpc>
                <a:spcPct val="100000"/>
              </a:lnSpc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 вы можете найти такие товары, как:</a:t>
            </a:r>
          </a:p>
          <a:p>
            <a:pPr indent="450000" algn="just">
              <a:lnSpc>
                <a:spcPct val="100000"/>
              </a:lnSpc>
              <a:buFontTx/>
              <a:buChar char="-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Игры</a:t>
            </a:r>
          </a:p>
          <a:p>
            <a:pPr indent="450000" algn="just">
              <a:lnSpc>
                <a:spcPct val="100000"/>
              </a:lnSpc>
              <a:buFontTx/>
              <a:buChar char="-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Игровая валюта</a:t>
            </a:r>
          </a:p>
          <a:p>
            <a:pPr indent="450000" algn="just">
              <a:lnSpc>
                <a:spcPct val="100000"/>
              </a:lnSpc>
              <a:buFontTx/>
              <a:buChar char="-"/>
            </a:pP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Скины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000" algn="just">
              <a:lnSpc>
                <a:spcPct val="100000"/>
              </a:lnSpc>
              <a:buFontTx/>
              <a:buChar char="-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многое другое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825731-2029-43E5-D5C9-89CD4DB1F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308" y="3726160"/>
            <a:ext cx="5347692" cy="30054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297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6083DA-35B8-F74A-614D-5E979823AE51}"/>
              </a:ext>
            </a:extLst>
          </p:cNvPr>
          <p:cNvSpPr/>
          <p:nvPr/>
        </p:nvSpPr>
        <p:spPr>
          <a:xfrm>
            <a:off x="-182880" y="-289560"/>
            <a:ext cx="12603480" cy="7299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A3CC33-77FE-6F2A-99DE-3F48B4D3A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119" y="1980519"/>
            <a:ext cx="4877481" cy="487748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724E1-D9AF-DA96-C377-750E2438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3D481F-5FAF-C8EF-EDD4-5C09DDD90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143000"/>
            <a:ext cx="7360239" cy="387096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Удобный интерфейс сайта</a:t>
            </a:r>
          </a:p>
          <a:p>
            <a:pPr algn="just">
              <a:lnSpc>
                <a:spcPct val="10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Discord-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авторизация</a:t>
            </a:r>
          </a:p>
          <a:p>
            <a:pPr algn="just">
              <a:lnSpc>
                <a:spcPct val="100000"/>
              </a:lnSpc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удостоился премии в &gt;10 баллов от Яндекс Лицея</a:t>
            </a:r>
          </a:p>
          <a:p>
            <a:pPr algn="just">
              <a:lnSpc>
                <a:spcPct val="100000"/>
              </a:lnSpc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стать одним из администраторов сайта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3BC02C4-E32B-B4A5-87AA-DE2080C4A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773" y="1980575"/>
            <a:ext cx="1994172" cy="19941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22880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6083DA-35B8-F74A-614D-5E979823AE51}"/>
              </a:ext>
            </a:extLst>
          </p:cNvPr>
          <p:cNvSpPr/>
          <p:nvPr/>
        </p:nvSpPr>
        <p:spPr>
          <a:xfrm>
            <a:off x="-182880" y="-289560"/>
            <a:ext cx="12603480" cy="7299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724E1-D9AF-DA96-C377-750E2438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 сайта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1996539-DE3A-65F1-E39D-71D328DA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712" y="213360"/>
            <a:ext cx="2072640" cy="2072640"/>
          </a:xfrm>
          <a:prstGeom prst="ellipse">
            <a:avLst/>
          </a:prstGeom>
        </p:spPr>
      </p:pic>
      <p:pic>
        <p:nvPicPr>
          <p:cNvPr id="8" name="Picture 4" descr="https://cdn.discordapp.com/attachments/1217812181803077643/1231593580095733843/1713705189634.png?ex=663785e7&amp;is=662510e7&amp;hm=7b49fc1a6ebf32c01bf7a8f8040c9758612902b255fb03cfd6c01d40d95c0eb1&amp;">
            <a:extLst>
              <a:ext uri="{FF2B5EF4-FFF2-40B4-BE49-F238E27FC236}">
                <a16:creationId xmlns:a16="http://schemas.microsoft.com/office/drawing/2014/main" id="{D4B8DAF8-8329-A55A-2485-861EF2582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2" y="1143000"/>
            <a:ext cx="11702555" cy="545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609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98E3707-D63A-A7C2-68FB-00556A2963F4}"/>
              </a:ext>
            </a:extLst>
          </p:cNvPr>
          <p:cNvSpPr/>
          <p:nvPr/>
        </p:nvSpPr>
        <p:spPr>
          <a:xfrm>
            <a:off x="-182880" y="-289560"/>
            <a:ext cx="12603480" cy="7299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20D36F-735E-C73E-BC7E-FC91B95D1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981"/>
            <a:ext cx="12192000" cy="6858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252B3F8-837A-CAEF-6DF1-A75FE433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Discord-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 тех. поддержки сайта</a:t>
            </a:r>
          </a:p>
        </p:txBody>
      </p:sp>
    </p:spTree>
    <p:extLst>
      <p:ext uri="{BB962C8B-B14F-4D97-AF65-F5344CB8AC3E}">
        <p14:creationId xmlns:p14="http://schemas.microsoft.com/office/powerpoint/2010/main" val="256776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E3ECE6-6413-562F-3421-9BE54C683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244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109</Words>
  <Application>Microsoft Office PowerPoint</Application>
  <PresentationFormat>Широкоэкранный</PresentationFormat>
  <Paragraphs>35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О проекте</vt:lpstr>
      <vt:lpstr>Преимущества проекта</vt:lpstr>
      <vt:lpstr>Главная страница сайта</vt:lpstr>
      <vt:lpstr>Discord-сервер тех. поддержки сайта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Бата Батмаев</dc:creator>
  <cp:lastModifiedBy>Бата Батмаев</cp:lastModifiedBy>
  <cp:revision>9</cp:revision>
  <dcterms:created xsi:type="dcterms:W3CDTF">2024-04-21T19:04:37Z</dcterms:created>
  <dcterms:modified xsi:type="dcterms:W3CDTF">2024-04-21T21:32:31Z</dcterms:modified>
</cp:coreProperties>
</file>